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CE8EA"/>
    <a:srgbClr val="F8D0D4"/>
    <a:srgbClr val="FF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6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4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1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7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4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68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0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6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3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01E57-406B-4847-B7B3-84B86F764A5A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7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28975" y="1725168"/>
            <a:ext cx="9144000" cy="4495800"/>
          </a:xfrm>
        </p:spPr>
        <p:txBody>
          <a:bodyPr>
            <a:noAutofit/>
          </a:bodyPr>
          <a:lstStyle/>
          <a:p>
            <a:pPr lvl="0">
              <a:spcAft>
                <a:spcPts val="2400"/>
              </a:spcAft>
            </a:pP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Title:</a:t>
            </a:r>
            <a:b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Presented by:</a:t>
            </a:r>
            <a:b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Authors with Affiliation: </a:t>
            </a:r>
            <a:b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94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677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3809" y="2137934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40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Questions? </a:t>
            </a:r>
            <a:endParaRPr lang="fa-IR" altLang="en-US" sz="40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pPr algn="ctr"/>
            <a:endParaRPr lang="fa-IR" sz="40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Thank you for your attention!</a:t>
            </a:r>
            <a:endParaRPr lang="en-US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254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94941"/>
            <a:ext cx="8839200" cy="92825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Slides Design: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100" y="2199188"/>
            <a:ext cx="12107418" cy="435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Prepare your presentation using PowerPoint.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Your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presentation should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contain 10 to 15 slides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According to the instructions that will be announced on the conference site, export your presentation to a 10-minutes video file format, from the prepared PowerPoint file.</a:t>
            </a:r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a-IR" sz="2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November is the deadline for uploading the 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video of PowerPoint presentation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 the conference site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94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871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6200" y="767542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Slides Design: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2509338"/>
            <a:ext cx="12107418" cy="4331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Title of your paper should be placed on the first slide.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Text: Good readability and appropriate font size (Recommended: Times New Roman 20)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Figures and diagrams: Sufficiently clear, an appropriate size and resolution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Tables: Readability, with Column Headings and legible fonts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94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31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6200" y="1038952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1"/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Slides Design: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2529853"/>
            <a:ext cx="12107418" cy="4207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time required to complete the presentation video is only 10 minutes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is a hard restriction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Please prepare only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to 15 slides</a:t>
            </a:r>
            <a:endParaRPr lang="fa-IR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94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776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6200" y="1038812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not mention these topics:</a:t>
            </a:r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2182617"/>
            <a:ext cx="12107418" cy="4207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advertisement, Thanks and appreciation to individuals, companies, and organizations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content unrelated to the article</a:t>
            </a:r>
          </a:p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94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279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94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414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94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811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94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49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941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43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179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 Titr</vt:lpstr>
      <vt:lpstr>Calibri</vt:lpstr>
      <vt:lpstr>Calibri Light</vt:lpstr>
      <vt:lpstr>Times New Roman</vt:lpstr>
      <vt:lpstr>Office Theme</vt:lpstr>
      <vt:lpstr>Title:  Presented by:  Authors with Affiliation: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Safavi</dc:creator>
  <cp:lastModifiedBy>ASUS</cp:lastModifiedBy>
  <cp:revision>18</cp:revision>
  <dcterms:created xsi:type="dcterms:W3CDTF">2020-12-07T07:52:03Z</dcterms:created>
  <dcterms:modified xsi:type="dcterms:W3CDTF">2024-01-24T08:26:02Z</dcterms:modified>
</cp:coreProperties>
</file>