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CE8EA"/>
    <a:srgbClr val="F8D0D4"/>
    <a:srgbClr val="FF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>
        <p:scale>
          <a:sx n="66" d="100"/>
          <a:sy n="66" d="100"/>
        </p:scale>
        <p:origin x="1330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1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6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4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1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7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4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6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0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6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3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70000" sy="7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01E57-406B-4847-B7B3-84B86F764A5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7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28975" y="1725168"/>
            <a:ext cx="9144000" cy="4495800"/>
          </a:xfrm>
        </p:spPr>
        <p:txBody>
          <a:bodyPr>
            <a:noAutofit/>
          </a:bodyPr>
          <a:lstStyle/>
          <a:p>
            <a:pPr lvl="0">
              <a:spcAft>
                <a:spcPts val="2400"/>
              </a:spcAft>
            </a:pPr>
            <a: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عنوان مقاله:</a:t>
            </a:r>
            <a:b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8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ارائه دهنده:</a:t>
            </a:r>
            <a: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4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>نویسندگان به همراه نام سازمان/دانشگاه:</a:t>
            </a:r>
            <a: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3600" dirty="0">
                <a:solidFill>
                  <a:srgbClr val="C00000"/>
                </a:solidFill>
                <a:latin typeface="Times New Roman" panose="02020603050405020304" pitchFamily="18" charset="0"/>
                <a:cs typeface="B Titr" pitchFamily="2" charset="-78"/>
              </a:rPr>
            </a:b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9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677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55599" y="1732484"/>
            <a:ext cx="9344951" cy="9975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C00000"/>
                </a:solidFill>
                <a:cs typeface="B Koodak" pitchFamily="2" charset="-78"/>
              </a:rPr>
              <a:t>چگونگی آماده سازی</a:t>
            </a:r>
            <a:endParaRPr 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1450" y="2981699"/>
            <a:ext cx="12009100" cy="3863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altLang="en-US" sz="2000" dirty="0">
                <a:cs typeface="B Koodak" pitchFamily="2" charset="-78"/>
              </a:rPr>
              <a:t>فايل با استفاده از نرم‌افزار </a:t>
            </a:r>
            <a:r>
              <a:rPr lang="en-US" altLang="en-US" sz="2000" dirty="0">
                <a:cs typeface="B Koodak" pitchFamily="2" charset="-78"/>
              </a:rPr>
              <a:t>PowerPoint</a:t>
            </a:r>
            <a:r>
              <a:rPr lang="fa-IR" altLang="en-US" sz="2000" dirty="0">
                <a:cs typeface="B Koodak" pitchFamily="2" charset="-78"/>
              </a:rPr>
              <a:t> تهيه شود.</a:t>
            </a:r>
          </a:p>
          <a:p>
            <a:pPr algn="just" rtl="1"/>
            <a:r>
              <a:rPr lang="fa-IR" altLang="en-US" sz="2000" dirty="0">
                <a:cs typeface="B Koodak" pitchFamily="2" charset="-78"/>
              </a:rPr>
              <a:t>اسلایدها حداقل 10 و حداکثر 15 اسلاید باشد.</a:t>
            </a:r>
          </a:p>
          <a:p>
            <a:pPr algn="just" rtl="1"/>
            <a:r>
              <a:rPr lang="fa-IR" altLang="en-US" sz="2000" dirty="0">
                <a:cs typeface="B Koodak" pitchFamily="2" charset="-78"/>
              </a:rPr>
              <a:t>از فایل پاورپینت تهیه شده، یک ویدئو ارائه  10 دقیقه ای با توجه به دستورالعملی که در سایت کنفرانس اعلام شده است تهیه گردد.</a:t>
            </a:r>
            <a:endParaRPr lang="en-US" altLang="en-US" sz="2000" dirty="0">
              <a:cs typeface="B Koodak" pitchFamily="2" charset="-78"/>
            </a:endParaRPr>
          </a:p>
          <a:p>
            <a:pPr algn="r" rtl="1"/>
            <a:endParaRPr lang="fa-IR" altLang="en-US" sz="2000" dirty="0">
              <a:cs typeface="B Koodak" pitchFamily="2" charset="-78"/>
            </a:endParaRPr>
          </a:p>
          <a:p>
            <a:pPr algn="r" rtl="1"/>
            <a:endParaRPr lang="fa-IR" altLang="en-US" sz="2000" dirty="0">
              <a:cs typeface="B Koodak" pitchFamily="2" charset="-78"/>
            </a:endParaRPr>
          </a:p>
          <a:p>
            <a:pPr algn="just" rtl="1"/>
            <a:r>
              <a:rPr lang="fa-IR" altLang="en-US" sz="2000" dirty="0">
                <a:cs typeface="B Koodak" pitchFamily="2" charset="-78"/>
              </a:rPr>
              <a:t> ویدئوی ارائه مقاله حداكثر تا تاريخ 9 آذر 1401 در سامانه کنفرانس بارگذاری گردد.</a:t>
            </a:r>
            <a:endParaRPr lang="en-US" sz="2000" dirty="0">
              <a:cs typeface="B Koodak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9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87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55599" y="1860075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C00000"/>
                </a:solidFill>
                <a:cs typeface="B Koodak" pitchFamily="2" charset="-78"/>
              </a:rPr>
              <a:t>طراحی اسلایدها</a:t>
            </a:r>
            <a:endParaRPr 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1450" y="2956217"/>
            <a:ext cx="12009100" cy="3901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عنوان مقاله در اسلايد صفحه اول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متن خوانا باشد و اندازه فونت مناسب (</a:t>
            </a:r>
            <a:r>
              <a:rPr lang="fa-IR" sz="2000" dirty="0">
                <a:cs typeface="B Koodak" pitchFamily="2" charset="-78"/>
              </a:rPr>
              <a:t>فونت: </a:t>
            </a:r>
            <a:r>
              <a:rPr lang="en-US" sz="2000" dirty="0">
                <a:cs typeface="B Koodak" pitchFamily="2" charset="-78"/>
              </a:rPr>
              <a:t>B </a:t>
            </a:r>
            <a:r>
              <a:rPr lang="en-US" sz="2000" dirty="0" err="1">
                <a:cs typeface="B Koodak" pitchFamily="2" charset="-78"/>
              </a:rPr>
              <a:t>Koodak</a:t>
            </a:r>
            <a:r>
              <a:rPr lang="en-US" sz="2000" dirty="0">
                <a:cs typeface="B Koodak" pitchFamily="2" charset="-78"/>
              </a:rPr>
              <a:t> 20</a:t>
            </a:r>
            <a:r>
              <a:rPr lang="fa-IR" sz="2000" dirty="0">
                <a:cs typeface="B Koodak" pitchFamily="2" charset="-78"/>
              </a:rPr>
              <a:t>) رعایت شود.</a:t>
            </a:r>
            <a:endParaRPr lang="fa-IR" altLang="en-US" sz="2000" dirty="0">
              <a:cs typeface="B Koodak" pitchFamily="2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شكل ها و نمودارها واضح و در ابعاد مناسب و واضح باشند.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برای جداول دارا بودن توضیحات بالای جدول الزامی است و فونت انتخابی خوانا باشد.</a:t>
            </a: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9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2056189"/>
            <a:ext cx="9344951" cy="9272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C00000"/>
                </a:solidFill>
                <a:cs typeface="B Koodak" pitchFamily="2" charset="-78"/>
              </a:rPr>
              <a:t>نکات مهم</a:t>
            </a:r>
            <a:endParaRPr 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3252431"/>
            <a:ext cx="12009100" cy="3605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FF0000"/>
                </a:solidFill>
                <a:cs typeface="B Koodak" pitchFamily="2" charset="-78"/>
              </a:rPr>
              <a:t>مدت زمان لازم برای ارائه کامل ویدئوی ارائه تنها 10 دقیقه می باشد </a:t>
            </a:r>
            <a:r>
              <a:rPr lang="fa-IR" sz="2000" dirty="0">
                <a:cs typeface="B Koodak" pitchFamily="2" charset="-78"/>
              </a:rPr>
              <a:t>از پژوهشگران محترم تقاضا می شود مدت زمان لازم برای ارائه را اکیدا رعایت نمایند.</a:t>
            </a:r>
          </a:p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dirty="0">
                <a:cs typeface="B Koodak" pitchFamily="2" charset="-78"/>
              </a:rPr>
              <a:t>کل اسلاید ها از شروع ارائه تا پایان آن </a:t>
            </a:r>
            <a:r>
              <a:rPr lang="fa-IR" sz="2000" b="1" dirty="0">
                <a:solidFill>
                  <a:srgbClr val="FF0000"/>
                </a:solidFill>
                <a:cs typeface="B Koodak" pitchFamily="2" charset="-78"/>
              </a:rPr>
              <a:t>حداکثر 15 اسلاید </a:t>
            </a:r>
            <a:r>
              <a:rPr lang="fa-IR" sz="2000" dirty="0">
                <a:cs typeface="B Koodak" pitchFamily="2" charset="-78"/>
              </a:rPr>
              <a:t>باشد.</a:t>
            </a:r>
          </a:p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9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68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1843023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altLang="en-US" sz="3600" b="1" dirty="0">
                <a:solidFill>
                  <a:srgbClr val="C00000"/>
                </a:solidFill>
                <a:cs typeface="B Koodak" pitchFamily="2" charset="-78"/>
              </a:rPr>
              <a:t>نبایدها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2958172"/>
            <a:ext cx="12009100" cy="3734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FF0000"/>
                </a:solidFill>
                <a:cs typeface="B Koodak" pitchFamily="2" charset="-78"/>
              </a:rPr>
              <a:t>هر گونه تبليغ يا آگهي به نفع شركتها و سازمانها به صورت متن يا عكس</a:t>
            </a:r>
          </a:p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FF0000"/>
                </a:solidFill>
                <a:cs typeface="B Koodak" pitchFamily="2" charset="-78"/>
              </a:rPr>
              <a:t>تشكر و قدرداني از افراد، شركتها، و سازمانها</a:t>
            </a:r>
          </a:p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FF0000"/>
                </a:solidFill>
                <a:cs typeface="B Koodak" pitchFamily="2" charset="-78"/>
              </a:rPr>
              <a:t>هر مطلب غير مرتبط با مقاله</a:t>
            </a:r>
          </a:p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9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638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a-IR" alt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9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1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a-IR" alt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9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26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a-IR" alt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9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977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a-IR" altLang="en-US" sz="3600" b="1" dirty="0">
              <a:solidFill>
                <a:srgbClr val="C00000"/>
              </a:solidFill>
              <a:cs typeface="B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87461" y="1655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altLang="en-US" sz="54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پرسش و پاسخ</a:t>
            </a:r>
          </a:p>
          <a:p>
            <a:endParaRPr lang="fa-IR" sz="54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r>
              <a:rPr lang="fa-IR" sz="28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باتشکر از حسن توجه شما</a:t>
            </a:r>
            <a:endParaRPr lang="en-US" sz="2800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988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204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 Koodak</vt:lpstr>
      <vt:lpstr>B Titr</vt:lpstr>
      <vt:lpstr>Calibri</vt:lpstr>
      <vt:lpstr>Calibri Light</vt:lpstr>
      <vt:lpstr>Times New Roman</vt:lpstr>
      <vt:lpstr>Office Theme</vt:lpstr>
      <vt:lpstr>عنوان مقاله:   ارائه دهنده:  نویسندگان به همراه نام سازمان/دانشگاه: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Safavi</dc:creator>
  <cp:lastModifiedBy>ASUS</cp:lastModifiedBy>
  <cp:revision>23</cp:revision>
  <dcterms:created xsi:type="dcterms:W3CDTF">2020-12-07T07:52:03Z</dcterms:created>
  <dcterms:modified xsi:type="dcterms:W3CDTF">2023-05-31T10:21:16Z</dcterms:modified>
</cp:coreProperties>
</file>