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4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6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Title:</a:t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Presented by:</a:t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Authors with Affiliation: </a:t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83EDDD-F78C-4E1F-B405-F9BA2D699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20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" y="767542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2509338"/>
            <a:ext cx="12107418" cy="4331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8ED966-591B-40BC-A9AE-E18926C2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20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1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6B59BF-4D29-4577-BFCF-D307562D1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20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1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ACD69E-59EE-4079-AA17-73044ECE3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20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81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3809" y="213793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544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75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Title:  Presented by:  Authors with Affiliation: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SONY</cp:lastModifiedBy>
  <cp:revision>20</cp:revision>
  <dcterms:created xsi:type="dcterms:W3CDTF">2020-12-07T07:52:03Z</dcterms:created>
  <dcterms:modified xsi:type="dcterms:W3CDTF">2025-03-25T06:22:25Z</dcterms:modified>
</cp:coreProperties>
</file>