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3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E8EA"/>
    <a:srgbClr val="F8D0D4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1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7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68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0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6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3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6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4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70000" sy="7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01E57-406B-4847-B7B3-84B86F764A5A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C475-86CF-4617-9B07-0470AE9EA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7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975" y="1725168"/>
            <a:ext cx="9144000" cy="4495800"/>
          </a:xfrm>
        </p:spPr>
        <p:txBody>
          <a:bodyPr>
            <a:noAutofit/>
          </a:bodyPr>
          <a:lstStyle/>
          <a:p>
            <a:pPr lvl="0">
              <a:spcAft>
                <a:spcPts val="2400"/>
              </a:spcAft>
            </a:pPr>
            <a: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عنوان مقاله:</a:t>
            </a: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r>
              <a:rPr lang="fa-IR" sz="28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ارائه دهنده:</a:t>
            </a: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r>
              <a:rPr lang="fa-IR" sz="24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  <a:t>نویسندگان به همراه نام سازمان/دانشگاه:</a:t>
            </a: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br>
              <a:rPr lang="fa-IR" sz="3600" dirty="0">
                <a:solidFill>
                  <a:srgbClr val="C00000"/>
                </a:solidFill>
                <a:latin typeface="Times New Roman" panose="02020603050405020304" pitchFamily="18" charset="0"/>
                <a:cs typeface="B Titr" pitchFamily="2" charset="-78"/>
              </a:rPr>
            </a:b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857EA-547A-4E9F-BBC6-2971B1572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7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761860" y="110680"/>
            <a:ext cx="9344951" cy="901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fa-IR" altLang="en-US" sz="3600" b="1" dirty="0">
              <a:solidFill>
                <a:srgbClr val="C00000"/>
              </a:solidFill>
              <a:cs typeface="B Koodak" pitchFamily="2" charset="-7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7711" y="1362269"/>
            <a:ext cx="12009100" cy="481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spcAft>
                <a:spcPts val="600"/>
              </a:spcAft>
            </a:pPr>
            <a:endParaRPr lang="fa-IR" sz="2000" dirty="0">
              <a:cs typeface="B Koodak" pitchFamily="2" charset="-78"/>
            </a:endParaRPr>
          </a:p>
          <a:p>
            <a:pPr algn="just" rtl="1"/>
            <a:endParaRPr lang="en-US" sz="2000" dirty="0">
              <a:cs typeface="B Kooda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154E4-9373-4B17-B825-4B5C74863F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1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761860" y="110680"/>
            <a:ext cx="9344951" cy="901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fa-IR" altLang="en-US" sz="3600" b="1" dirty="0">
              <a:solidFill>
                <a:srgbClr val="C00000"/>
              </a:solidFill>
              <a:cs typeface="B Koodak" pitchFamily="2" charset="-7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7711" y="1362269"/>
            <a:ext cx="12009100" cy="481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spcAft>
                <a:spcPts val="600"/>
              </a:spcAft>
            </a:pPr>
            <a:endParaRPr lang="fa-IR" sz="2000" dirty="0">
              <a:cs typeface="B Koodak" pitchFamily="2" charset="-78"/>
            </a:endParaRPr>
          </a:p>
          <a:p>
            <a:pPr algn="just" rtl="1"/>
            <a:endParaRPr lang="en-US" sz="2000" dirty="0">
              <a:cs typeface="B Kooda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B154E4-9373-4B17-B825-4B5C74863F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72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761860" y="110680"/>
            <a:ext cx="9344951" cy="901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fa-IR" altLang="en-US" sz="3600" b="1" dirty="0">
              <a:solidFill>
                <a:srgbClr val="C00000"/>
              </a:solidFill>
              <a:cs typeface="B Koodak" pitchFamily="2" charset="-7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7711" y="1362269"/>
            <a:ext cx="12009100" cy="481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spcAft>
                <a:spcPts val="600"/>
              </a:spcAft>
            </a:pPr>
            <a:endParaRPr lang="fa-IR" sz="2000" dirty="0">
              <a:cs typeface="B Koodak" pitchFamily="2" charset="-78"/>
            </a:endParaRPr>
          </a:p>
          <a:p>
            <a:pPr algn="just" rtl="1"/>
            <a:endParaRPr lang="en-US" sz="2000" dirty="0">
              <a:cs typeface="B Koodak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654AC5-83EB-482A-854F-5924B5F41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790" cy="13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7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761860" y="110680"/>
            <a:ext cx="9344951" cy="9012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fa-IR" altLang="en-US" sz="3600" b="1" dirty="0">
              <a:solidFill>
                <a:srgbClr val="C00000"/>
              </a:solidFill>
              <a:cs typeface="B Koodak" pitchFamily="2" charset="-78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7711" y="1362269"/>
            <a:ext cx="12009100" cy="481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>
              <a:spcAft>
                <a:spcPts val="600"/>
              </a:spcAft>
            </a:pPr>
            <a:endParaRPr lang="fa-IR" sz="2000" dirty="0">
              <a:cs typeface="B Koodak" pitchFamily="2" charset="-78"/>
            </a:endParaRPr>
          </a:p>
          <a:p>
            <a:pPr algn="just" rtl="1"/>
            <a:endParaRPr lang="en-US" sz="2000" dirty="0">
              <a:cs typeface="B Koodak" pitchFamily="2" charset="-7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87461" y="165538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altLang="en-US" sz="5400" b="1" dirty="0">
                <a:solidFill>
                  <a:schemeClr val="bg2">
                    <a:lumMod val="25000"/>
                  </a:schemeClr>
                </a:solidFill>
                <a:cs typeface="B Titr" pitchFamily="2" charset="-78"/>
              </a:rPr>
              <a:t>پرسش و پاسخ</a:t>
            </a:r>
          </a:p>
          <a:p>
            <a:endParaRPr lang="fa-IR" sz="5400" b="1" dirty="0">
              <a:solidFill>
                <a:schemeClr val="bg2">
                  <a:lumMod val="25000"/>
                </a:schemeClr>
              </a:solidFill>
              <a:cs typeface="B Titr" pitchFamily="2" charset="-78"/>
            </a:endParaRPr>
          </a:p>
          <a:p>
            <a:r>
              <a:rPr lang="fa-IR" sz="2800" b="1" dirty="0">
                <a:solidFill>
                  <a:schemeClr val="bg2">
                    <a:lumMod val="25000"/>
                  </a:schemeClr>
                </a:solidFill>
                <a:cs typeface="B Titr" pitchFamily="2" charset="-78"/>
              </a:rPr>
              <a:t>باتشکر از حسن توجه شما</a:t>
            </a:r>
            <a:endParaRPr lang="en-US" sz="2800" dirty="0">
              <a:solidFill>
                <a:schemeClr val="bg2">
                  <a:lumMod val="25000"/>
                </a:schemeClr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9882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29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عنوان مقاله:   ارائه دهنده:  نویسندگان به همراه نام سازمان/دانشگاه: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Safavi</dc:creator>
  <cp:lastModifiedBy>Bashir-Rayaneh</cp:lastModifiedBy>
  <cp:revision>25</cp:revision>
  <dcterms:created xsi:type="dcterms:W3CDTF">2020-12-07T07:52:03Z</dcterms:created>
  <dcterms:modified xsi:type="dcterms:W3CDTF">2026-10-13T08:40:31Z</dcterms:modified>
</cp:coreProperties>
</file>