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6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843"/>
    <a:srgbClr val="267741"/>
    <a:srgbClr val="FFFFFF"/>
    <a:srgbClr val="FCE8EA"/>
    <a:srgbClr val="F8D0D4"/>
    <a:srgbClr val="FF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75" d="100"/>
          <a:sy n="75" d="100"/>
        </p:scale>
        <p:origin x="173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1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1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70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96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06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62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8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3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6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4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70000" sy="7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01E57-406B-4847-B7B3-84B86F764A5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7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24000" y="1796288"/>
            <a:ext cx="9144000" cy="4495800"/>
          </a:xfrm>
        </p:spPr>
        <p:txBody>
          <a:bodyPr>
            <a:noAutofit/>
          </a:bodyPr>
          <a:lstStyle/>
          <a:p>
            <a:pPr lvl="0">
              <a:spcAft>
                <a:spcPts val="2400"/>
              </a:spcAft>
            </a:pP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  <a:t>Title:</a:t>
            </a:r>
            <a:b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b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  <a:t>Presented by:</a:t>
            </a:r>
            <a:b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b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  <a:t>Authors with Affiliation: </a:t>
            </a:r>
            <a:b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898D75-A3D3-4117-B0E4-7C11894216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790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77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76200" y="2509338"/>
            <a:ext cx="12107418" cy="433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Title of your paper should be placed on the first slide.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Text: Good readability and appropriate font size (Recommended: Times New Roman 20)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Figures and diagrams: Sufficiently clear, an appropriate size and resolution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Tables: Readability, with Column Headings and legible fonts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BDB190-BAF7-4CFE-9C13-95C73D928E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790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1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2400" y="152400"/>
            <a:ext cx="8839200" cy="8107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a-IR" altLang="en-US" sz="36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200" y="1295400"/>
            <a:ext cx="12107418" cy="4885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a-IR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F295F4-EE49-45CD-8EB4-E2C2E1B7AD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790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14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2400" y="152400"/>
            <a:ext cx="8839200" cy="8107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a-IR" altLang="en-US" sz="36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200" y="1295400"/>
            <a:ext cx="12107418" cy="4885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a-IR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F295F4-EE49-45CD-8EB4-E2C2E1B7AD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790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354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52400" y="152400"/>
            <a:ext cx="8839200" cy="8107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a-IR" altLang="en-US" sz="36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200" y="1295400"/>
            <a:ext cx="12107418" cy="4885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a-IR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3809" y="2137934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en-US" sz="4000" b="1" dirty="0">
                <a:solidFill>
                  <a:schemeClr val="bg2">
                    <a:lumMod val="25000"/>
                  </a:schemeClr>
                </a:solidFill>
                <a:cs typeface="B Titr" pitchFamily="2" charset="-78"/>
              </a:rPr>
              <a:t>Questions? </a:t>
            </a:r>
            <a:endParaRPr lang="fa-IR" altLang="en-US" sz="4000" b="1" dirty="0">
              <a:solidFill>
                <a:schemeClr val="bg2">
                  <a:lumMod val="25000"/>
                </a:schemeClr>
              </a:solidFill>
              <a:cs typeface="B Titr" pitchFamily="2" charset="-78"/>
            </a:endParaRPr>
          </a:p>
          <a:p>
            <a:pPr algn="ctr"/>
            <a:endParaRPr lang="fa-IR" sz="4000" b="1" dirty="0">
              <a:solidFill>
                <a:schemeClr val="bg2">
                  <a:lumMod val="25000"/>
                </a:schemeClr>
              </a:solidFill>
              <a:cs typeface="B Titr" pitchFamily="2" charset="-78"/>
            </a:endParaRPr>
          </a:p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  <a:cs typeface="B Titr" pitchFamily="2" charset="-78"/>
              </a:rPr>
              <a:t>Thank you for your attention!</a:t>
            </a:r>
            <a:endParaRPr lang="en-US" dirty="0">
              <a:solidFill>
                <a:schemeClr val="bg2">
                  <a:lumMod val="25000"/>
                </a:schemeClr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2544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72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Title:  Presented by:  Authors with Affiliation: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Safavi</dc:creator>
  <cp:lastModifiedBy>Bashir-Rayaneh</cp:lastModifiedBy>
  <cp:revision>25</cp:revision>
  <dcterms:created xsi:type="dcterms:W3CDTF">2020-12-07T07:52:03Z</dcterms:created>
  <dcterms:modified xsi:type="dcterms:W3CDTF">2026-10-04T08:19:32Z</dcterms:modified>
</cp:coreProperties>
</file>